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31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BD712-D3FB-4147-B46C-E4480787F806}" type="datetimeFigureOut">
              <a:rPr lang="nl-NL" smtClean="0"/>
              <a:pPr/>
              <a:t>6-4-2013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C3E5-5EFF-4838-B8B9-854A0DA4F28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BD712-D3FB-4147-B46C-E4480787F806}" type="datetimeFigureOut">
              <a:rPr lang="nl-NL" smtClean="0"/>
              <a:pPr/>
              <a:t>6-4-2013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C3E5-5EFF-4838-B8B9-854A0DA4F28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BD712-D3FB-4147-B46C-E4480787F806}" type="datetimeFigureOut">
              <a:rPr lang="nl-NL" smtClean="0"/>
              <a:pPr/>
              <a:t>6-4-2013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C3E5-5EFF-4838-B8B9-854A0DA4F28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BD712-D3FB-4147-B46C-E4480787F806}" type="datetimeFigureOut">
              <a:rPr lang="nl-NL" smtClean="0"/>
              <a:pPr/>
              <a:t>6-4-2013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C3E5-5EFF-4838-B8B9-854A0DA4F28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BD712-D3FB-4147-B46C-E4480787F806}" type="datetimeFigureOut">
              <a:rPr lang="nl-NL" smtClean="0"/>
              <a:pPr/>
              <a:t>6-4-2013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C3E5-5EFF-4838-B8B9-854A0DA4F28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BD712-D3FB-4147-B46C-E4480787F806}" type="datetimeFigureOut">
              <a:rPr lang="nl-NL" smtClean="0"/>
              <a:pPr/>
              <a:t>6-4-2013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C3E5-5EFF-4838-B8B9-854A0DA4F28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BD712-D3FB-4147-B46C-E4480787F806}" type="datetimeFigureOut">
              <a:rPr lang="nl-NL" smtClean="0"/>
              <a:pPr/>
              <a:t>6-4-2013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C3E5-5EFF-4838-B8B9-854A0DA4F28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BD712-D3FB-4147-B46C-E4480787F806}" type="datetimeFigureOut">
              <a:rPr lang="nl-NL" smtClean="0"/>
              <a:pPr/>
              <a:t>6-4-2013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C3E5-5EFF-4838-B8B9-854A0DA4F28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BD712-D3FB-4147-B46C-E4480787F806}" type="datetimeFigureOut">
              <a:rPr lang="nl-NL" smtClean="0"/>
              <a:pPr/>
              <a:t>6-4-2013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C3E5-5EFF-4838-B8B9-854A0DA4F28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BD712-D3FB-4147-B46C-E4480787F806}" type="datetimeFigureOut">
              <a:rPr lang="nl-NL" smtClean="0"/>
              <a:pPr/>
              <a:t>6-4-2013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C3E5-5EFF-4838-B8B9-854A0DA4F28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BD712-D3FB-4147-B46C-E4480787F806}" type="datetimeFigureOut">
              <a:rPr lang="nl-NL" smtClean="0"/>
              <a:pPr/>
              <a:t>6-4-2013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C3E5-5EFF-4838-B8B9-854A0DA4F28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5BD712-D3FB-4147-B46C-E4480787F806}" type="datetimeFigureOut">
              <a:rPr lang="nl-NL" smtClean="0"/>
              <a:pPr/>
              <a:t>6-4-2013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7C3E5-5EFF-4838-B8B9-854A0DA4F28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3"/>
          <p:cNvSpPr txBox="1">
            <a:spLocks/>
          </p:cNvSpPr>
          <p:nvPr/>
        </p:nvSpPr>
        <p:spPr>
          <a:xfrm>
            <a:off x="683568" y="476673"/>
            <a:ext cx="7772400" cy="792088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Les </a:t>
            </a:r>
            <a:r>
              <a:rPr kumimoji="0" lang="nl-NL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nombres</a:t>
            </a:r>
            <a:endParaRPr kumimoji="0" lang="nl-NL" sz="4400" b="1" i="0" u="none" strike="noStrike" kern="1200" cap="none" spc="0" normalizeH="0" baseline="0" noProof="0" dirty="0">
              <a:ln>
                <a:noFill/>
              </a:ln>
              <a:solidFill>
                <a:schemeClr val="accent4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Ondertitel 4"/>
          <p:cNvSpPr txBox="1">
            <a:spLocks/>
          </p:cNvSpPr>
          <p:nvPr/>
        </p:nvSpPr>
        <p:spPr>
          <a:xfrm>
            <a:off x="683568" y="1484784"/>
            <a:ext cx="7776864" cy="4752528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nl-NL" sz="3200" dirty="0" smtClean="0"/>
              <a:t>10		</a:t>
            </a:r>
            <a:r>
              <a:rPr lang="nl-NL" sz="3200" dirty="0" err="1" smtClean="0">
                <a:solidFill>
                  <a:srgbClr val="FF0000"/>
                </a:solidFill>
              </a:rPr>
              <a:t>dix</a:t>
            </a:r>
            <a:endParaRPr lang="nl-NL" sz="32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nl-NL" sz="3200" dirty="0" smtClean="0"/>
              <a:t>20		</a:t>
            </a:r>
            <a:r>
              <a:rPr lang="nl-NL" sz="3200" dirty="0" err="1" smtClean="0">
                <a:solidFill>
                  <a:srgbClr val="FF0000"/>
                </a:solidFill>
              </a:rPr>
              <a:t>vingt</a:t>
            </a:r>
            <a:endParaRPr lang="nl-NL" sz="32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nl-NL" sz="3200" dirty="0" smtClean="0"/>
              <a:t>30		</a:t>
            </a:r>
            <a:r>
              <a:rPr lang="nl-NL" sz="3200" dirty="0" err="1" smtClean="0">
                <a:solidFill>
                  <a:srgbClr val="FF0000"/>
                </a:solidFill>
              </a:rPr>
              <a:t>trente</a:t>
            </a:r>
            <a:endParaRPr lang="nl-NL" sz="32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nl-NL" sz="3200" dirty="0" smtClean="0"/>
              <a:t>40		</a:t>
            </a:r>
            <a:r>
              <a:rPr lang="nl-NL" sz="3200" dirty="0" err="1" smtClean="0">
                <a:solidFill>
                  <a:srgbClr val="FF0000"/>
                </a:solidFill>
              </a:rPr>
              <a:t>quarante</a:t>
            </a:r>
            <a:endParaRPr lang="nl-NL" sz="32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nl-NL" sz="3200" dirty="0" smtClean="0"/>
              <a:t>50		</a:t>
            </a:r>
            <a:r>
              <a:rPr lang="nl-NL" sz="3200" dirty="0" err="1" smtClean="0">
                <a:solidFill>
                  <a:srgbClr val="FF0000"/>
                </a:solidFill>
              </a:rPr>
              <a:t>cinquante</a:t>
            </a:r>
            <a:endParaRPr lang="nl-NL" sz="32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nl-NL" sz="3200" dirty="0" smtClean="0"/>
              <a:t>60		</a:t>
            </a:r>
            <a:r>
              <a:rPr lang="nl-NL" sz="3200" dirty="0" err="1" smtClean="0">
                <a:solidFill>
                  <a:srgbClr val="FF0000"/>
                </a:solidFill>
              </a:rPr>
              <a:t>soixante</a:t>
            </a:r>
            <a:endParaRPr lang="nl-NL" sz="32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nl-NL" sz="3200" dirty="0" smtClean="0"/>
              <a:t>70		</a:t>
            </a:r>
            <a:r>
              <a:rPr lang="nl-NL" sz="3200" dirty="0" err="1" smtClean="0">
                <a:solidFill>
                  <a:srgbClr val="FF0000"/>
                </a:solidFill>
              </a:rPr>
              <a:t>soixante-dix</a:t>
            </a:r>
            <a:r>
              <a:rPr lang="nl-NL" sz="3200" dirty="0" smtClean="0"/>
              <a:t>		(60 + 10)</a:t>
            </a:r>
          </a:p>
          <a:p>
            <a:pPr>
              <a:buNone/>
            </a:pPr>
            <a:r>
              <a:rPr lang="nl-NL" sz="3200" dirty="0" smtClean="0"/>
              <a:t>80		</a:t>
            </a:r>
            <a:r>
              <a:rPr lang="nl-NL" sz="3200" dirty="0" err="1" smtClean="0">
                <a:solidFill>
                  <a:srgbClr val="FF0000"/>
                </a:solidFill>
              </a:rPr>
              <a:t>quatre-vingt</a:t>
            </a:r>
            <a:r>
              <a:rPr lang="nl-NL" sz="3200" b="1" dirty="0" err="1" smtClean="0">
                <a:solidFill>
                  <a:srgbClr val="FF0000"/>
                </a:solidFill>
              </a:rPr>
              <a:t>s</a:t>
            </a:r>
            <a:r>
              <a:rPr lang="nl-NL" sz="3200" b="1" dirty="0" smtClean="0"/>
              <a:t>		</a:t>
            </a:r>
            <a:r>
              <a:rPr lang="nl-NL" sz="3200" dirty="0" smtClean="0"/>
              <a:t>(4 x 20)</a:t>
            </a:r>
            <a:endParaRPr lang="nl-NL" sz="3200" b="1" dirty="0" smtClean="0"/>
          </a:p>
          <a:p>
            <a:pPr>
              <a:buNone/>
            </a:pPr>
            <a:r>
              <a:rPr lang="nl-NL" sz="3200" dirty="0" smtClean="0"/>
              <a:t>90		</a:t>
            </a:r>
            <a:r>
              <a:rPr lang="nl-NL" sz="3200" dirty="0" err="1" smtClean="0">
                <a:solidFill>
                  <a:srgbClr val="FF0000"/>
                </a:solidFill>
              </a:rPr>
              <a:t>quatre-vingt-dix</a:t>
            </a:r>
            <a:r>
              <a:rPr lang="nl-NL" sz="3200" dirty="0" smtClean="0"/>
              <a:t>		(4 x 20 + 10)</a:t>
            </a:r>
          </a:p>
          <a:p>
            <a:pPr>
              <a:buNone/>
            </a:pPr>
            <a:r>
              <a:rPr lang="nl-NL" sz="3200" dirty="0" smtClean="0"/>
              <a:t>100		</a:t>
            </a:r>
            <a:r>
              <a:rPr lang="nl-NL" sz="3200" dirty="0" smtClean="0">
                <a:solidFill>
                  <a:srgbClr val="FF0000"/>
                </a:solidFill>
              </a:rPr>
              <a:t>cent</a:t>
            </a:r>
          </a:p>
          <a:p>
            <a:pPr>
              <a:buNone/>
            </a:pPr>
            <a:endParaRPr lang="nl-NL" sz="3200" dirty="0"/>
          </a:p>
          <a:p>
            <a:pPr>
              <a:buNone/>
            </a:pPr>
            <a:endParaRPr lang="nl-NL" sz="32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nl-NL" sz="3200" b="0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nl-NL" sz="3200" b="0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ndertitel 4"/>
          <p:cNvSpPr txBox="1">
            <a:spLocks/>
          </p:cNvSpPr>
          <p:nvPr/>
        </p:nvSpPr>
        <p:spPr>
          <a:xfrm>
            <a:off x="683568" y="404664"/>
            <a:ext cx="7776864" cy="5832648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None/>
            </a:pPr>
            <a:r>
              <a:rPr lang="nl-NL" sz="3200" dirty="0" smtClean="0"/>
              <a:t>71		</a:t>
            </a:r>
            <a:r>
              <a:rPr lang="nl-NL" sz="3200" dirty="0" err="1" smtClean="0">
                <a:solidFill>
                  <a:srgbClr val="FF0000"/>
                </a:solidFill>
              </a:rPr>
              <a:t>soixante</a:t>
            </a:r>
            <a:r>
              <a:rPr lang="nl-NL" sz="3200" dirty="0" smtClean="0">
                <a:solidFill>
                  <a:srgbClr val="FF0000"/>
                </a:solidFill>
              </a:rPr>
              <a:t> et onze</a:t>
            </a:r>
          </a:p>
          <a:p>
            <a:pPr>
              <a:buNone/>
            </a:pPr>
            <a:r>
              <a:rPr lang="nl-NL" sz="3200" dirty="0" smtClean="0"/>
              <a:t>72</a:t>
            </a:r>
            <a:r>
              <a:rPr lang="nl-NL" sz="3200" dirty="0" smtClean="0">
                <a:solidFill>
                  <a:srgbClr val="00B050"/>
                </a:solidFill>
              </a:rPr>
              <a:t>		</a:t>
            </a:r>
            <a:r>
              <a:rPr lang="nl-NL" sz="3200" dirty="0" err="1" smtClean="0">
                <a:solidFill>
                  <a:srgbClr val="FF0000"/>
                </a:solidFill>
              </a:rPr>
              <a:t>soixante-douze</a:t>
            </a:r>
            <a:endParaRPr lang="nl-NL" sz="32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nl-NL" sz="3200" dirty="0" smtClean="0"/>
              <a:t>73</a:t>
            </a:r>
            <a:r>
              <a:rPr lang="nl-NL" sz="3200" dirty="0" smtClean="0">
                <a:solidFill>
                  <a:srgbClr val="00B050"/>
                </a:solidFill>
              </a:rPr>
              <a:t>		</a:t>
            </a:r>
            <a:r>
              <a:rPr lang="nl-NL" sz="3200" dirty="0" err="1" smtClean="0">
                <a:solidFill>
                  <a:srgbClr val="FF0000"/>
                </a:solidFill>
              </a:rPr>
              <a:t>soixante-treize</a:t>
            </a:r>
            <a:endParaRPr lang="nl-NL" sz="32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nl-NL" sz="3200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nl-NL" sz="3200" dirty="0" smtClean="0"/>
              <a:t>81		</a:t>
            </a:r>
            <a:r>
              <a:rPr lang="nl-NL" sz="3200" dirty="0" err="1" smtClean="0">
                <a:solidFill>
                  <a:srgbClr val="FF0000"/>
                </a:solidFill>
              </a:rPr>
              <a:t>quatre-vingt-un</a:t>
            </a:r>
            <a:endParaRPr lang="nl-NL" sz="32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nl-NL" sz="3200" dirty="0" smtClean="0"/>
              <a:t>82		</a:t>
            </a:r>
            <a:r>
              <a:rPr lang="nl-NL" sz="3200" dirty="0" err="1" smtClean="0">
                <a:solidFill>
                  <a:srgbClr val="FF0000"/>
                </a:solidFill>
              </a:rPr>
              <a:t>quatre-vingt-deux</a:t>
            </a:r>
            <a:endParaRPr lang="nl-NL" sz="32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nl-NL" sz="3200" dirty="0" smtClean="0"/>
              <a:t>83		</a:t>
            </a:r>
            <a:r>
              <a:rPr lang="nl-NL" sz="3200" dirty="0" err="1" smtClean="0">
                <a:solidFill>
                  <a:srgbClr val="FF0000"/>
                </a:solidFill>
              </a:rPr>
              <a:t>quatre-vingt-trois</a:t>
            </a:r>
            <a:endParaRPr lang="nl-NL" sz="32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nl-NL" sz="3200" dirty="0" smtClean="0"/>
          </a:p>
          <a:p>
            <a:pPr>
              <a:buNone/>
            </a:pPr>
            <a:r>
              <a:rPr lang="nl-NL" sz="3200" dirty="0" smtClean="0"/>
              <a:t>91		</a:t>
            </a:r>
            <a:r>
              <a:rPr lang="nl-NL" sz="3200" dirty="0" err="1" smtClean="0">
                <a:solidFill>
                  <a:srgbClr val="FF0000"/>
                </a:solidFill>
              </a:rPr>
              <a:t>quatre-vingt-onze</a:t>
            </a:r>
            <a:endParaRPr lang="nl-NL" sz="32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nl-NL" sz="3200" dirty="0" smtClean="0"/>
              <a:t>92		</a:t>
            </a:r>
            <a:r>
              <a:rPr lang="nl-NL" sz="3200" dirty="0" err="1" smtClean="0">
                <a:solidFill>
                  <a:srgbClr val="FF0000"/>
                </a:solidFill>
              </a:rPr>
              <a:t>quatre-vingt-douze</a:t>
            </a:r>
            <a:endParaRPr lang="nl-NL" sz="32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nl-NL" sz="3200" dirty="0" smtClean="0"/>
              <a:t>93		</a:t>
            </a:r>
            <a:r>
              <a:rPr lang="nl-NL" sz="3200" dirty="0" err="1" smtClean="0">
                <a:solidFill>
                  <a:srgbClr val="FF0000"/>
                </a:solidFill>
              </a:rPr>
              <a:t>quatre-vingt-treize</a:t>
            </a:r>
            <a:endParaRPr lang="nl-NL" sz="3200" dirty="0">
              <a:solidFill>
                <a:srgbClr val="FF0000"/>
              </a:solidFill>
            </a:endParaRPr>
          </a:p>
          <a:p>
            <a:pPr>
              <a:buNone/>
            </a:pPr>
            <a:endParaRPr lang="nl-NL" sz="32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nl-NL" sz="3200" b="0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nl-NL" sz="3200" b="0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ndertitel 4"/>
          <p:cNvSpPr txBox="1">
            <a:spLocks/>
          </p:cNvSpPr>
          <p:nvPr/>
        </p:nvSpPr>
        <p:spPr>
          <a:xfrm>
            <a:off x="683568" y="404664"/>
            <a:ext cx="7776864" cy="5832648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nl-NL" sz="3200" dirty="0" smtClean="0"/>
              <a:t>101		</a:t>
            </a:r>
            <a:r>
              <a:rPr lang="nl-NL" sz="3200" dirty="0" smtClean="0">
                <a:solidFill>
                  <a:srgbClr val="FF0000"/>
                </a:solidFill>
              </a:rPr>
              <a:t>cent </a:t>
            </a:r>
            <a:r>
              <a:rPr lang="nl-NL" sz="3200" dirty="0" err="1" smtClean="0">
                <a:solidFill>
                  <a:srgbClr val="FF0000"/>
                </a:solidFill>
              </a:rPr>
              <a:t>un</a:t>
            </a:r>
            <a:endParaRPr lang="nl-NL" sz="32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nl-NL" sz="3200" dirty="0" smtClean="0"/>
              <a:t>102</a:t>
            </a:r>
            <a:r>
              <a:rPr lang="nl-NL" sz="3200" dirty="0" smtClean="0">
                <a:solidFill>
                  <a:srgbClr val="00B050"/>
                </a:solidFill>
              </a:rPr>
              <a:t>		</a:t>
            </a:r>
            <a:r>
              <a:rPr lang="nl-NL" sz="3200" dirty="0" smtClean="0">
                <a:solidFill>
                  <a:srgbClr val="FF0000"/>
                </a:solidFill>
              </a:rPr>
              <a:t>cent deux</a:t>
            </a:r>
          </a:p>
          <a:p>
            <a:pPr>
              <a:buNone/>
            </a:pPr>
            <a:r>
              <a:rPr lang="nl-NL" sz="3200" dirty="0" smtClean="0"/>
              <a:t>103</a:t>
            </a:r>
            <a:r>
              <a:rPr lang="nl-NL" sz="3200" dirty="0" smtClean="0">
                <a:solidFill>
                  <a:srgbClr val="00B050"/>
                </a:solidFill>
              </a:rPr>
              <a:t>		</a:t>
            </a:r>
            <a:r>
              <a:rPr lang="nl-NL" sz="3200" dirty="0" smtClean="0">
                <a:solidFill>
                  <a:srgbClr val="FF0000"/>
                </a:solidFill>
              </a:rPr>
              <a:t>cent </a:t>
            </a:r>
            <a:r>
              <a:rPr lang="nl-NL" sz="3200" dirty="0" err="1" smtClean="0">
                <a:solidFill>
                  <a:srgbClr val="FF0000"/>
                </a:solidFill>
              </a:rPr>
              <a:t>trois</a:t>
            </a:r>
            <a:endParaRPr lang="nl-NL" sz="32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nl-NL" sz="3200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nl-NL" sz="3200" dirty="0" smtClean="0"/>
              <a:t>200		</a:t>
            </a:r>
            <a:r>
              <a:rPr lang="nl-NL" sz="3200" dirty="0" smtClean="0">
                <a:solidFill>
                  <a:srgbClr val="FF0000"/>
                </a:solidFill>
              </a:rPr>
              <a:t>deux cent</a:t>
            </a:r>
            <a:r>
              <a:rPr lang="nl-NL" sz="3200" b="1" dirty="0" smtClean="0">
                <a:solidFill>
                  <a:srgbClr val="FF0000"/>
                </a:solidFill>
              </a:rPr>
              <a:t>s</a:t>
            </a:r>
            <a:endParaRPr lang="nl-NL" sz="32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nl-NL" sz="3200" dirty="0" smtClean="0"/>
              <a:t>201		</a:t>
            </a:r>
            <a:r>
              <a:rPr lang="nl-NL" sz="3200" dirty="0" smtClean="0">
                <a:solidFill>
                  <a:srgbClr val="FF0000"/>
                </a:solidFill>
              </a:rPr>
              <a:t>deux cent </a:t>
            </a:r>
            <a:r>
              <a:rPr lang="nl-NL" sz="3200" dirty="0" err="1" smtClean="0">
                <a:solidFill>
                  <a:srgbClr val="FF0000"/>
                </a:solidFill>
              </a:rPr>
              <a:t>un</a:t>
            </a:r>
            <a:endParaRPr lang="nl-NL" sz="32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nl-NL" sz="3200" dirty="0" smtClean="0"/>
              <a:t>202		</a:t>
            </a:r>
            <a:r>
              <a:rPr lang="nl-NL" sz="3200" dirty="0" smtClean="0">
                <a:solidFill>
                  <a:srgbClr val="FF0000"/>
                </a:solidFill>
              </a:rPr>
              <a:t>deux cent deux</a:t>
            </a:r>
          </a:p>
          <a:p>
            <a:pPr>
              <a:buNone/>
            </a:pPr>
            <a:endParaRPr lang="nl-NL" sz="3200" dirty="0" smtClean="0"/>
          </a:p>
          <a:p>
            <a:pPr>
              <a:buNone/>
            </a:pPr>
            <a:r>
              <a:rPr lang="nl-NL" sz="3200" dirty="0" smtClean="0"/>
              <a:t>1000		</a:t>
            </a:r>
            <a:r>
              <a:rPr lang="nl-NL" sz="3200" dirty="0" smtClean="0">
                <a:solidFill>
                  <a:srgbClr val="FF0000"/>
                </a:solidFill>
              </a:rPr>
              <a:t>mille</a:t>
            </a:r>
          </a:p>
          <a:p>
            <a:pPr>
              <a:buNone/>
            </a:pPr>
            <a:r>
              <a:rPr lang="nl-NL" sz="3200" dirty="0" smtClean="0"/>
              <a:t>1001		</a:t>
            </a:r>
            <a:r>
              <a:rPr lang="nl-NL" sz="3200" dirty="0" smtClean="0">
                <a:solidFill>
                  <a:srgbClr val="FF0000"/>
                </a:solidFill>
              </a:rPr>
              <a:t>mille </a:t>
            </a:r>
            <a:r>
              <a:rPr lang="nl-NL" sz="3200" dirty="0" err="1" smtClean="0">
                <a:solidFill>
                  <a:srgbClr val="FF0000"/>
                </a:solidFill>
              </a:rPr>
              <a:t>un</a:t>
            </a:r>
            <a:endParaRPr lang="nl-NL" sz="32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nl-NL" sz="3200" dirty="0" smtClean="0"/>
              <a:t>1002		</a:t>
            </a:r>
            <a:r>
              <a:rPr lang="nl-NL" sz="3200" dirty="0" smtClean="0">
                <a:solidFill>
                  <a:srgbClr val="FF0000"/>
                </a:solidFill>
              </a:rPr>
              <a:t>mille deux</a:t>
            </a:r>
          </a:p>
          <a:p>
            <a:pPr>
              <a:buNone/>
            </a:pPr>
            <a:r>
              <a:rPr lang="nl-NL" sz="3200" dirty="0" smtClean="0"/>
              <a:t>2000	</a:t>
            </a:r>
            <a:r>
              <a:rPr lang="nl-NL" sz="3200" dirty="0" smtClean="0">
                <a:solidFill>
                  <a:srgbClr val="FF0000"/>
                </a:solidFill>
              </a:rPr>
              <a:t>	deux mille</a:t>
            </a:r>
          </a:p>
          <a:p>
            <a:pPr>
              <a:buNone/>
            </a:pPr>
            <a:r>
              <a:rPr lang="nl-NL" sz="3200" dirty="0" smtClean="0"/>
              <a:t>2001</a:t>
            </a:r>
            <a:r>
              <a:rPr lang="nl-NL" sz="3200" dirty="0" smtClean="0">
                <a:solidFill>
                  <a:srgbClr val="00B050"/>
                </a:solidFill>
              </a:rPr>
              <a:t>		</a:t>
            </a:r>
            <a:r>
              <a:rPr lang="nl-NL" sz="3200" dirty="0" smtClean="0">
                <a:solidFill>
                  <a:srgbClr val="FF0000"/>
                </a:solidFill>
              </a:rPr>
              <a:t>deux mille </a:t>
            </a:r>
            <a:r>
              <a:rPr lang="nl-NL" sz="3200" dirty="0" err="1" smtClean="0">
                <a:solidFill>
                  <a:srgbClr val="FF0000"/>
                </a:solidFill>
              </a:rPr>
              <a:t>un</a:t>
            </a:r>
            <a:endParaRPr lang="nl-NL" sz="3200" dirty="0">
              <a:solidFill>
                <a:srgbClr val="FF0000"/>
              </a:solidFill>
            </a:endParaRPr>
          </a:p>
          <a:p>
            <a:pPr>
              <a:buNone/>
            </a:pPr>
            <a:endParaRPr lang="nl-NL" sz="32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nl-NL" sz="3200" b="0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nl-NL" sz="3200" b="0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4"/>
          <p:cNvSpPr txBox="1">
            <a:spLocks/>
          </p:cNvSpPr>
          <p:nvPr/>
        </p:nvSpPr>
        <p:spPr>
          <a:xfrm>
            <a:off x="683568" y="404664"/>
            <a:ext cx="7776864" cy="5832648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None/>
            </a:pPr>
            <a:r>
              <a:rPr lang="nl-NL" sz="3200" dirty="0" smtClean="0"/>
              <a:t>1948		mille</a:t>
            </a:r>
          </a:p>
          <a:p>
            <a:pPr>
              <a:buNone/>
            </a:pPr>
            <a:r>
              <a:rPr lang="nl-NL" sz="3200" dirty="0" smtClean="0"/>
              <a:t>		</a:t>
            </a:r>
            <a:r>
              <a:rPr lang="nl-NL" sz="3200" dirty="0" err="1" smtClean="0"/>
              <a:t>neuf</a:t>
            </a:r>
            <a:r>
              <a:rPr lang="nl-NL" sz="3200" dirty="0" smtClean="0"/>
              <a:t> cent</a:t>
            </a:r>
          </a:p>
          <a:p>
            <a:pPr>
              <a:buNone/>
            </a:pPr>
            <a:r>
              <a:rPr lang="nl-NL" sz="3200" dirty="0"/>
              <a:t>	</a:t>
            </a:r>
            <a:r>
              <a:rPr lang="nl-NL" sz="3200" dirty="0" smtClean="0"/>
              <a:t>	</a:t>
            </a:r>
            <a:r>
              <a:rPr lang="nl-NL" sz="3200" dirty="0" err="1" smtClean="0"/>
              <a:t>quarante-huit</a:t>
            </a:r>
            <a:endParaRPr lang="nl-NL" sz="3200" dirty="0" smtClean="0"/>
          </a:p>
          <a:p>
            <a:pPr>
              <a:buNone/>
            </a:pPr>
            <a:endParaRPr lang="nl-NL" sz="3200" dirty="0"/>
          </a:p>
          <a:p>
            <a:pPr>
              <a:buNone/>
            </a:pPr>
            <a:r>
              <a:rPr lang="nl-NL" sz="3200" dirty="0" smtClean="0"/>
              <a:t>1999		mille</a:t>
            </a:r>
          </a:p>
          <a:p>
            <a:pPr>
              <a:buNone/>
            </a:pPr>
            <a:r>
              <a:rPr lang="nl-NL" sz="3200" dirty="0" smtClean="0"/>
              <a:t>		</a:t>
            </a:r>
            <a:r>
              <a:rPr lang="nl-NL" sz="3200" dirty="0" err="1" smtClean="0"/>
              <a:t>neuf</a:t>
            </a:r>
            <a:r>
              <a:rPr lang="nl-NL" sz="3200" dirty="0" smtClean="0"/>
              <a:t> cent</a:t>
            </a:r>
          </a:p>
          <a:p>
            <a:pPr>
              <a:buNone/>
            </a:pPr>
            <a:r>
              <a:rPr lang="nl-NL" sz="3200" dirty="0"/>
              <a:t>	</a:t>
            </a:r>
            <a:r>
              <a:rPr lang="nl-NL" sz="3200" dirty="0" smtClean="0"/>
              <a:t>	</a:t>
            </a:r>
            <a:r>
              <a:rPr lang="nl-NL" sz="3200" smtClean="0"/>
              <a:t>quatre-vingt-dix-neuf</a:t>
            </a:r>
            <a:endParaRPr lang="nl-NL" sz="3200" dirty="0" smtClean="0"/>
          </a:p>
          <a:p>
            <a:pPr>
              <a:buNone/>
            </a:pPr>
            <a:endParaRPr lang="nl-NL" sz="3200" dirty="0"/>
          </a:p>
          <a:p>
            <a:pPr>
              <a:buNone/>
            </a:pPr>
            <a:r>
              <a:rPr lang="nl-NL" sz="3200" dirty="0" smtClean="0"/>
              <a:t>2012		deux mille</a:t>
            </a:r>
          </a:p>
          <a:p>
            <a:pPr>
              <a:buNone/>
            </a:pPr>
            <a:r>
              <a:rPr lang="nl-NL" sz="3200" dirty="0" smtClean="0"/>
              <a:t>		</a:t>
            </a:r>
            <a:r>
              <a:rPr lang="nl-NL" sz="3200" dirty="0" err="1" smtClean="0"/>
              <a:t>douze</a:t>
            </a:r>
            <a:r>
              <a:rPr lang="nl-NL" sz="3200" dirty="0" smtClean="0"/>
              <a:t>	</a:t>
            </a:r>
            <a:endParaRPr lang="nl-NL" sz="3200" dirty="0"/>
          </a:p>
          <a:p>
            <a:pPr>
              <a:buNone/>
            </a:pPr>
            <a:endParaRPr lang="nl-NL" sz="32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nl-NL" sz="3200" b="0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nl-NL" sz="3200" b="0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6</Words>
  <Application>Microsoft Office PowerPoint</Application>
  <PresentationFormat>Diavoorstelling (4:3)</PresentationFormat>
  <Paragraphs>50</Paragraphs>
  <Slides>4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5" baseType="lpstr">
      <vt:lpstr>Office-thema</vt:lpstr>
      <vt:lpstr>Dia 1</vt:lpstr>
      <vt:lpstr>Dia 2</vt:lpstr>
      <vt:lpstr>Dia 3</vt:lpstr>
      <vt:lpstr>Dia 4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Marieke</dc:creator>
  <cp:lastModifiedBy>Marieke</cp:lastModifiedBy>
  <cp:revision>4</cp:revision>
  <dcterms:created xsi:type="dcterms:W3CDTF">2012-03-25T14:08:19Z</dcterms:created>
  <dcterms:modified xsi:type="dcterms:W3CDTF">2013-04-06T19:12:27Z</dcterms:modified>
</cp:coreProperties>
</file>